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contactus@onlinevisas.org" TargetMode="External"/><Relationship Id="rId3" Type="http://schemas.openxmlformats.org/officeDocument/2006/relationships/hyperlink" Target="https://www.visaegyptian.org/sl/visa" TargetMode="External"/><Relationship Id="rId4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78180"/>
            <a:ext cx="5970270" cy="5146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95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SLOVENIAN </a:t>
            </a:r>
            <a:r>
              <a:rPr dirty="0" sz="1100">
                <a:latin typeface="Calibri"/>
                <a:cs typeface="Calibri"/>
              </a:rPr>
              <a:t>CITIZENS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Egyption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Government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0">
                <a:latin typeface="Calibri"/>
                <a:cs typeface="Calibri"/>
              </a:rPr>
              <a:t> Immmigration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Office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|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Egypt </a:t>
            </a:r>
            <a:r>
              <a:rPr dirty="0" sz="1100">
                <a:latin typeface="Calibri"/>
                <a:cs typeface="Calibri"/>
              </a:rPr>
              <a:t>Electronic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Application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Online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Egiptovska </a:t>
            </a:r>
            <a:r>
              <a:rPr dirty="0" sz="1100">
                <a:latin typeface="Calibri"/>
                <a:cs typeface="Calibri"/>
              </a:rPr>
              <a:t>vlada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priseljenske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vizume,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elektronsko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vstopno </a:t>
            </a:r>
            <a:r>
              <a:rPr dirty="0" sz="1100">
                <a:latin typeface="Calibri"/>
                <a:cs typeface="Calibri"/>
              </a:rPr>
              <a:t>dovoljenje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turiste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podjetja</a:t>
            </a:r>
            <a:endParaRPr sz="1100">
              <a:latin typeface="Calibri"/>
              <a:cs typeface="Calibri"/>
            </a:endParaRPr>
          </a:p>
          <a:p>
            <a:pPr marL="12700" marR="3248025">
              <a:lnSpc>
                <a:spcPts val="4500"/>
              </a:lnSpc>
              <a:spcBef>
                <a:spcPts val="665"/>
              </a:spcBef>
            </a:pPr>
            <a:r>
              <a:rPr dirty="0" sz="1100">
                <a:latin typeface="Calibri"/>
                <a:cs typeface="Calibri"/>
              </a:rPr>
              <a:t>Address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Hraška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cesta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24,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4248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Lesce,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Slovenia </a:t>
            </a:r>
            <a:r>
              <a:rPr dirty="0" sz="1100">
                <a:latin typeface="Calibri"/>
                <a:cs typeface="Calibri"/>
              </a:rPr>
              <a:t>Phone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+386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596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89721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6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Email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  <a:hlinkClick r:id="rId2"/>
              </a:rPr>
              <a:t>contactus@onlinevisas.org</a:t>
            </a:r>
            <a:endParaRPr sz="1100">
              <a:latin typeface="Calibri"/>
              <a:cs typeface="Calibri"/>
            </a:endParaRPr>
          </a:p>
          <a:p>
            <a:pPr marL="12700" marR="3289300">
              <a:lnSpc>
                <a:spcPct val="340900"/>
              </a:lnSpc>
            </a:pPr>
            <a:r>
              <a:rPr dirty="0" sz="1100" spc="-10">
                <a:latin typeface="Calibri"/>
                <a:cs typeface="Calibri"/>
              </a:rPr>
              <a:t>Website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u="sng" sz="11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https://www.visaegyptian.org/sl/visa</a:t>
            </a:r>
            <a:r>
              <a:rPr dirty="0" sz="1100" spc="-1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Category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Electronic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Visa</a:t>
            </a:r>
            <a:endParaRPr sz="1100">
              <a:latin typeface="Calibri"/>
              <a:cs typeface="Calibri"/>
            </a:endParaRPr>
          </a:p>
          <a:p>
            <a:pPr marL="12700" marR="4460240">
              <a:lnSpc>
                <a:spcPct val="3402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Hours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24/7/365 </a:t>
            </a: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Logo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Attached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Owner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/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Official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Contact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Name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Pallavi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Abdul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Sheikh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" y="6138671"/>
            <a:ext cx="6219825" cy="29046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78180"/>
            <a:ext cx="5960110" cy="6854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Description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:Kako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obiskati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Egipt?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glede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prihajate,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dovoljuje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vstopne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turistične </a:t>
            </a:r>
            <a:r>
              <a:rPr dirty="0" sz="1100">
                <a:latin typeface="Calibri"/>
                <a:cs typeface="Calibri"/>
              </a:rPr>
              <a:t>vizume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vsem.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Obisk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je postal </a:t>
            </a:r>
            <a:r>
              <a:rPr dirty="0" sz="1100" spc="-10">
                <a:latin typeface="Calibri"/>
                <a:cs typeface="Calibri"/>
              </a:rPr>
              <a:t>neverjetno </a:t>
            </a:r>
            <a:r>
              <a:rPr dirty="0" sz="1100">
                <a:latin typeface="Calibri"/>
                <a:cs typeface="Calibri"/>
              </a:rPr>
              <a:t>ugoden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predstavitvijo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elektronskega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spletnega</a:t>
            </a:r>
            <a:r>
              <a:rPr dirty="0" sz="1100" spc="5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postopka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pridobitev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vizuma.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35">
                <a:latin typeface="Calibri"/>
                <a:cs typeface="Calibri"/>
              </a:rPr>
              <a:t>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uradni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potovalni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zapis,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drugače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imenovan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evisa,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popotniku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omogoča,</a:t>
            </a:r>
            <a:r>
              <a:rPr dirty="0" sz="1100" spc="5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zaprosi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pridobi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spletu.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Zdaj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vam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treba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obiskati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egiptovskega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veleposlaništva.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Kaj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je </a:t>
            </a:r>
            <a:r>
              <a:rPr dirty="0" sz="1100" spc="-2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Egipt?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Egiptovski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elektronska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avtorizacija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potovanje,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prejmete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po</a:t>
            </a:r>
            <a:endParaRPr sz="1100">
              <a:latin typeface="Calibri"/>
              <a:cs typeface="Calibri"/>
            </a:endParaRPr>
          </a:p>
          <a:p>
            <a:pPr marL="12700" marR="16510">
              <a:lnSpc>
                <a:spcPct val="1098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elektronski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pošti.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Vlogo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lahko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vložite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iz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katere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koli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države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planetu,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doma,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pisarni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ali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vsakem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primeru,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mudi.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Celoten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postopek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vloge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poteka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 celoti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spletu,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vključno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z</a:t>
            </a:r>
            <a:r>
              <a:rPr dirty="0" sz="1100">
                <a:latin typeface="Calibri"/>
                <a:cs typeface="Calibri"/>
              </a:rPr>
              <a:t> odobritvijo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plačilom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eVise.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Legitimnost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Egiptovski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elektronski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izda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popotnikom,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ki </a:t>
            </a:r>
            <a:r>
              <a:rPr dirty="0" sz="1100">
                <a:latin typeface="Calibri"/>
                <a:cs typeface="Calibri"/>
              </a:rPr>
              <a:t>iščejo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bivanje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kratek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čas.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Veljavnost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obiska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trideset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dni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mesec.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egiptovski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e-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lahko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zaprosite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spletu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uradnikom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0">
                <a:latin typeface="Calibri"/>
                <a:cs typeface="Calibri"/>
              </a:rPr>
              <a:t> priseljevanje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meji</a:t>
            </a:r>
            <a:r>
              <a:rPr dirty="0" sz="1100" spc="-10">
                <a:latin typeface="Calibri"/>
                <a:cs typeface="Calibri"/>
              </a:rPr>
              <a:t> pokažete </a:t>
            </a:r>
            <a:r>
              <a:rPr dirty="0" sz="1100">
                <a:latin typeface="Calibri"/>
                <a:cs typeface="Calibri"/>
              </a:rPr>
              <a:t>podprti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v</a:t>
            </a:r>
            <a:endParaRPr sz="1100">
              <a:latin typeface="Calibri"/>
              <a:cs typeface="Calibri"/>
            </a:endParaRPr>
          </a:p>
          <a:p>
            <a:pPr marL="12700" marR="344805">
              <a:lnSpc>
                <a:spcPct val="109100"/>
              </a:lnSpc>
              <a:spcBef>
                <a:spcPts val="10"/>
              </a:spcBef>
            </a:pPr>
            <a:r>
              <a:rPr dirty="0" sz="1100">
                <a:latin typeface="Calibri"/>
                <a:cs typeface="Calibri"/>
              </a:rPr>
              <a:t>računalniški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natisnjeni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kopiji.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Kako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lahko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zaprosite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vstop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Egipt?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Cikel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izjemno </a:t>
            </a:r>
            <a:r>
              <a:rPr dirty="0" sz="1100">
                <a:latin typeface="Calibri"/>
                <a:cs typeface="Calibri"/>
              </a:rPr>
              <a:t>preprost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preprost.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oddajo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vloge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morate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slediti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korakom.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1)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Natančno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izpolnite</a:t>
            </a:r>
            <a:endParaRPr sz="1100">
              <a:latin typeface="Calibri"/>
              <a:cs typeface="Calibri"/>
            </a:endParaRPr>
          </a:p>
          <a:p>
            <a:pPr marL="12700" marR="84455">
              <a:lnSpc>
                <a:spcPct val="1097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prijavni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obrazec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2)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Zabeležite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prenos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plačajte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katero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koli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kartico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kateri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koli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valuti.</a:t>
            </a:r>
            <a:r>
              <a:rPr dirty="0" sz="1100" spc="-25">
                <a:latin typeface="Calibri"/>
                <a:cs typeface="Calibri"/>
              </a:rPr>
              <a:t> 3) </a:t>
            </a:r>
            <a:r>
              <a:rPr dirty="0" sz="1100" spc="-10">
                <a:latin typeface="Calibri"/>
                <a:cs typeface="Calibri"/>
              </a:rPr>
              <a:t>Pričakujte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odobritev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pošti.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lahko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kadar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koli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zaprosim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e-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Egypt?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Pravzaprav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lahko zaprosite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kritičen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Egiptovski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vizum.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How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Egypt?Regardless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where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from,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Egypt </a:t>
            </a:r>
            <a:r>
              <a:rPr dirty="0" sz="1100">
                <a:latin typeface="Calibri"/>
                <a:cs typeface="Calibri"/>
              </a:rPr>
              <a:t>allows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Entry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20">
                <a:latin typeface="Calibri"/>
                <a:cs typeface="Calibri"/>
              </a:rPr>
              <a:t> Tourist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all.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Visiting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has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become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incredibly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advantageous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00" spc="-10">
                <a:latin typeface="Calibri"/>
                <a:cs typeface="Calibri"/>
              </a:rPr>
              <a:t>presentation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electronic 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online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process.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Otherwise called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 evisa, this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official</a:t>
            </a:r>
            <a:r>
              <a:rPr dirty="0" sz="1100" spc="-10">
                <a:latin typeface="Calibri"/>
                <a:cs typeface="Calibri"/>
              </a:rPr>
              <a:t> travel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record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>
                <a:latin typeface="Calibri"/>
                <a:cs typeface="Calibri"/>
              </a:rPr>
              <a:t>permits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traveller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Now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Embassy.</a:t>
            </a:r>
            <a:endParaRPr sz="1100">
              <a:latin typeface="Calibri"/>
              <a:cs typeface="Calibri"/>
            </a:endParaRPr>
          </a:p>
          <a:p>
            <a:pPr marL="12700" marR="224154">
              <a:lnSpc>
                <a:spcPct val="109100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What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 Egypt?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Egyptian</a:t>
            </a:r>
            <a:r>
              <a:rPr dirty="0" sz="1100" spc="-10">
                <a:latin typeface="Calibri"/>
                <a:cs typeface="Calibri"/>
              </a:rPr>
              <a:t> 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electronic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authorization </a:t>
            </a:r>
            <a:r>
              <a:rPr dirty="0" sz="1100">
                <a:latin typeface="Calibri"/>
                <a:cs typeface="Calibri"/>
              </a:rPr>
              <a:t>to </a:t>
            </a:r>
            <a:r>
              <a:rPr dirty="0" sz="1100" spc="-10">
                <a:latin typeface="Calibri"/>
                <a:cs typeface="Calibri"/>
              </a:rPr>
              <a:t>travel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will </a:t>
            </a:r>
            <a:r>
              <a:rPr dirty="0" sz="1100">
                <a:latin typeface="Calibri"/>
                <a:cs typeface="Calibri"/>
              </a:rPr>
              <a:t>receive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Email.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application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might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submitted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from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country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planet,</a:t>
            </a:r>
            <a:r>
              <a:rPr dirty="0" sz="1100" spc="-20">
                <a:latin typeface="Calibri"/>
                <a:cs typeface="Calibri"/>
              </a:rPr>
              <a:t> your</a:t>
            </a:r>
            <a:endParaRPr sz="1100">
              <a:latin typeface="Calibri"/>
              <a:cs typeface="Calibri"/>
            </a:endParaRPr>
          </a:p>
          <a:p>
            <a:pPr marL="12700" marR="112395">
              <a:lnSpc>
                <a:spcPct val="109800"/>
              </a:lnSpc>
            </a:pPr>
            <a:r>
              <a:rPr dirty="0" sz="1100">
                <a:latin typeface="Calibri"/>
                <a:cs typeface="Calibri"/>
              </a:rPr>
              <a:t>home,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office,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event,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when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hurry.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whole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application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completely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online, </a:t>
            </a:r>
            <a:r>
              <a:rPr dirty="0" sz="1100">
                <a:latin typeface="Calibri"/>
                <a:cs typeface="Calibri"/>
              </a:rPr>
              <a:t>including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approval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payment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Legitimacy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electronic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given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travellers </a:t>
            </a:r>
            <a:r>
              <a:rPr dirty="0" sz="1100">
                <a:latin typeface="Calibri"/>
                <a:cs typeface="Calibri"/>
              </a:rPr>
              <a:t>seeking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stay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brief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period.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visa's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legitimacy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thirty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days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month.</a:t>
            </a:r>
            <a:r>
              <a:rPr dirty="0" sz="1100" spc="-20">
                <a:latin typeface="Calibri"/>
                <a:cs typeface="Calibri"/>
              </a:rPr>
              <a:t> You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can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Egyptian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show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supported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computerized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printed </a:t>
            </a:r>
            <a:r>
              <a:rPr dirty="0" sz="1100">
                <a:latin typeface="Calibri"/>
                <a:cs typeface="Calibri"/>
              </a:rPr>
              <a:t>duplicate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border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immigration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officials.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How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Might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Egypt?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The</a:t>
            </a:r>
            <a:endParaRPr sz="1100">
              <a:latin typeface="Calibri"/>
              <a:cs typeface="Calibri"/>
            </a:endParaRPr>
          </a:p>
          <a:p>
            <a:pPr algn="just" marL="12700" marR="53340">
              <a:lnSpc>
                <a:spcPct val="109400"/>
              </a:lnSpc>
              <a:spcBef>
                <a:spcPts val="10"/>
              </a:spcBef>
            </a:pPr>
            <a:r>
              <a:rPr dirty="0" sz="1100">
                <a:latin typeface="Calibri"/>
                <a:cs typeface="Calibri"/>
              </a:rPr>
              <a:t>cycle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extremely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straightforward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simple.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You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follow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these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moves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toward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present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e-</a:t>
            </a:r>
            <a:r>
              <a:rPr dirty="0" sz="1100" spc="-20">
                <a:latin typeface="Calibri"/>
                <a:cs typeface="Calibri"/>
              </a:rPr>
              <a:t>Visa </a:t>
            </a:r>
            <a:r>
              <a:rPr dirty="0" sz="1100" spc="-10">
                <a:latin typeface="Calibri"/>
                <a:cs typeface="Calibri"/>
              </a:rPr>
              <a:t>application. </a:t>
            </a:r>
            <a:r>
              <a:rPr dirty="0" sz="1100">
                <a:latin typeface="Calibri"/>
                <a:cs typeface="Calibri"/>
              </a:rPr>
              <a:t>1) Finish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up the Egypt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application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form,accurately </a:t>
            </a:r>
            <a:r>
              <a:rPr dirty="0" sz="1100">
                <a:latin typeface="Calibri"/>
                <a:cs typeface="Calibri"/>
              </a:rPr>
              <a:t>2) </a:t>
            </a:r>
            <a:r>
              <a:rPr dirty="0" sz="1100" spc="-25">
                <a:latin typeface="Calibri"/>
                <a:cs typeface="Calibri"/>
              </a:rPr>
              <a:t>Transfer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record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utilizing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card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currency.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3)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Expect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approval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through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email.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Might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point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E- </a:t>
            </a:r>
            <a:r>
              <a:rPr dirty="0" sz="1100">
                <a:latin typeface="Calibri"/>
                <a:cs typeface="Calibri"/>
              </a:rPr>
              <a:t>Visa?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Indeed,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critical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E-</a:t>
            </a:r>
            <a:r>
              <a:rPr dirty="0" sz="1100" spc="-20">
                <a:latin typeface="Calibri"/>
                <a:cs typeface="Calibri"/>
              </a:rPr>
              <a:t>Visa.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100">
              <a:latin typeface="Calibri"/>
              <a:cs typeface="Calibri"/>
            </a:endParaRPr>
          </a:p>
          <a:p>
            <a:pPr marL="12700" marR="186055">
              <a:lnSpc>
                <a:spcPct val="110000"/>
              </a:lnSpc>
              <a:spcBef>
                <a:spcPts val="5"/>
              </a:spcBef>
            </a:pPr>
            <a:r>
              <a:rPr dirty="0" sz="1100" spc="-10">
                <a:latin typeface="Calibri"/>
                <a:cs typeface="Calibri"/>
              </a:rPr>
              <a:t>Keywords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:eta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Egiptovski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turistični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Egipt, </a:t>
            </a:r>
            <a:r>
              <a:rPr dirty="0" sz="1100">
                <a:latin typeface="Calibri"/>
                <a:cs typeface="Calibri"/>
              </a:rPr>
              <a:t>evisa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spletu,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vloga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egipčanski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spletna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vloga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egiptovski </a:t>
            </a:r>
            <a:r>
              <a:rPr dirty="0" sz="1100">
                <a:latin typeface="Calibri"/>
                <a:cs typeface="Calibri"/>
              </a:rPr>
              <a:t>vizum,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Nujni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sili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ETA,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poslovni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zdravstveni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za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Egipt,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vizum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za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Calibri"/>
                <a:cs typeface="Calibri"/>
              </a:rPr>
              <a:t>Egipt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prihodu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eta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egyptian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tourist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evisa</a:t>
            </a:r>
            <a:endParaRPr sz="1100">
              <a:latin typeface="Calibri"/>
              <a:cs typeface="Calibri"/>
            </a:endParaRPr>
          </a:p>
          <a:p>
            <a:pPr marL="12700" marR="136525">
              <a:lnSpc>
                <a:spcPct val="109100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Egypt,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evisa,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online,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application,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online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application,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Urgent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Egypt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10">
                <a:latin typeface="Calibri"/>
                <a:cs typeface="Calibri"/>
              </a:rPr>
              <a:t> Emergency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0">
                <a:latin typeface="Calibri"/>
                <a:cs typeface="Calibri"/>
              </a:rPr>
              <a:t> ETA,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Medical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Egypt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Arrival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2025-01-01T18:39:32Z</dcterms:created>
  <dcterms:modified xsi:type="dcterms:W3CDTF">2025-01-01T18:39:32Z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2025-01-01T00:00:00Z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2025-01-01T00:00:00Z</vt:filetime>
  </property>
  <property fmtid="{D5CDD505-2E9C-101B-9397-08002B2CF9AE}" pid="5" name="Producer">
    <vt:lpwstr>www.ilovepdf.com</vt:lpwstr>
  </property>
</Properties>
</file>